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3D2-7B7E-40D4-AB80-DD2DEE72108C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9E2B-B725-4EE1-8E4B-73EB34B4B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40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3D2-7B7E-40D4-AB80-DD2DEE72108C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9E2B-B725-4EE1-8E4B-73EB34B4B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88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3D2-7B7E-40D4-AB80-DD2DEE72108C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9E2B-B725-4EE1-8E4B-73EB34B4B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78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3D2-7B7E-40D4-AB80-DD2DEE72108C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9E2B-B725-4EE1-8E4B-73EB34B4B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751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3D2-7B7E-40D4-AB80-DD2DEE72108C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9E2B-B725-4EE1-8E4B-73EB34B4B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80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3D2-7B7E-40D4-AB80-DD2DEE72108C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9E2B-B725-4EE1-8E4B-73EB34B4B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81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3D2-7B7E-40D4-AB80-DD2DEE72108C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9E2B-B725-4EE1-8E4B-73EB34B4B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76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3D2-7B7E-40D4-AB80-DD2DEE72108C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9E2B-B725-4EE1-8E4B-73EB34B4B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74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3D2-7B7E-40D4-AB80-DD2DEE72108C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9E2B-B725-4EE1-8E4B-73EB34B4B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36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3D2-7B7E-40D4-AB80-DD2DEE72108C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9E2B-B725-4EE1-8E4B-73EB34B4B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81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63D2-7B7E-40D4-AB80-DD2DEE72108C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9E2B-B725-4EE1-8E4B-73EB34B4B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88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63D2-7B7E-40D4-AB80-DD2DEE72108C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99E2B-B725-4EE1-8E4B-73EB34B4B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09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260445"/>
              </p:ext>
            </p:extLst>
          </p:nvPr>
        </p:nvGraphicFramePr>
        <p:xfrm>
          <a:off x="546539" y="1200017"/>
          <a:ext cx="10930758" cy="5488544"/>
        </p:xfrm>
        <a:graphic>
          <a:graphicData uri="http://schemas.openxmlformats.org/drawingml/2006/table">
            <a:tbl>
              <a:tblPr firstRow="1" firstCol="1" bandRow="1"/>
              <a:tblGrid>
                <a:gridCol w="1821269">
                  <a:extLst>
                    <a:ext uri="{9D8B030D-6E8A-4147-A177-3AD203B41FA5}">
                      <a16:colId xmlns:a16="http://schemas.microsoft.com/office/drawing/2014/main" val="1062639238"/>
                    </a:ext>
                  </a:extLst>
                </a:gridCol>
                <a:gridCol w="1821269">
                  <a:extLst>
                    <a:ext uri="{9D8B030D-6E8A-4147-A177-3AD203B41FA5}">
                      <a16:colId xmlns:a16="http://schemas.microsoft.com/office/drawing/2014/main" val="4064252820"/>
                    </a:ext>
                  </a:extLst>
                </a:gridCol>
                <a:gridCol w="1822055">
                  <a:extLst>
                    <a:ext uri="{9D8B030D-6E8A-4147-A177-3AD203B41FA5}">
                      <a16:colId xmlns:a16="http://schemas.microsoft.com/office/drawing/2014/main" val="4137108040"/>
                    </a:ext>
                  </a:extLst>
                </a:gridCol>
                <a:gridCol w="1822055">
                  <a:extLst>
                    <a:ext uri="{9D8B030D-6E8A-4147-A177-3AD203B41FA5}">
                      <a16:colId xmlns:a16="http://schemas.microsoft.com/office/drawing/2014/main" val="1917205557"/>
                    </a:ext>
                  </a:extLst>
                </a:gridCol>
                <a:gridCol w="1822055">
                  <a:extLst>
                    <a:ext uri="{9D8B030D-6E8A-4147-A177-3AD203B41FA5}">
                      <a16:colId xmlns:a16="http://schemas.microsoft.com/office/drawing/2014/main" val="2318510306"/>
                    </a:ext>
                  </a:extLst>
                </a:gridCol>
                <a:gridCol w="1822055">
                  <a:extLst>
                    <a:ext uri="{9D8B030D-6E8A-4147-A177-3AD203B41FA5}">
                      <a16:colId xmlns:a16="http://schemas.microsoft.com/office/drawing/2014/main" val="1480145369"/>
                    </a:ext>
                  </a:extLst>
                </a:gridCol>
              </a:tblGrid>
              <a:tr h="3070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TUESDAY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FRIDAY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333458"/>
                  </a:ext>
                </a:extLst>
              </a:tr>
              <a:tr h="13147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Lunch 12.15- 12.55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Science (walking talking mocks)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Maths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 – targeted students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Geography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Science (Core practical workshops)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Physics  (targeted students)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Chemistry (targeted students)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Drama (theory)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276405"/>
                  </a:ext>
                </a:extLst>
              </a:tr>
              <a:tr h="9351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3pm – 3.45pm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Targeted intervention TBC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Maths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Science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English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Spanish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Geography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935269"/>
                  </a:ext>
                </a:extLst>
              </a:tr>
              <a:tr h="28329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3.45pm – 4.30pm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Creative IMedia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Food Studies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Design Technology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History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 (Practical)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Business Studies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Childcare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Engineering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Construction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 (3.45- 6pm)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Photography (3.45- 6pm)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Biology/ Chemistry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Dance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Computer Science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Spanish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Drama (practical)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538" marR="57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4053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270364" y="276687"/>
            <a:ext cx="72939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11 STUDY SUPPORT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7643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The Rowan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 P</dc:creator>
  <cp:lastModifiedBy>Smith P</cp:lastModifiedBy>
  <cp:revision>1</cp:revision>
  <dcterms:created xsi:type="dcterms:W3CDTF">2020-01-14T16:09:32Z</dcterms:created>
  <dcterms:modified xsi:type="dcterms:W3CDTF">2020-01-14T16:09:47Z</dcterms:modified>
</cp:coreProperties>
</file>