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7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3CF0-5C04-4E8D-B0F9-7BE0065667B9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C8A1-442B-40BC-BF92-D87B06872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738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3CF0-5C04-4E8D-B0F9-7BE0065667B9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C8A1-442B-40BC-BF92-D87B06872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16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3CF0-5C04-4E8D-B0F9-7BE0065667B9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C8A1-442B-40BC-BF92-D87B06872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9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3CF0-5C04-4E8D-B0F9-7BE0065667B9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C8A1-442B-40BC-BF92-D87B06872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395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3CF0-5C04-4E8D-B0F9-7BE0065667B9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C8A1-442B-40BC-BF92-D87B06872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94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3CF0-5C04-4E8D-B0F9-7BE0065667B9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C8A1-442B-40BC-BF92-D87B06872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16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3CF0-5C04-4E8D-B0F9-7BE0065667B9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C8A1-442B-40BC-BF92-D87B06872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26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3CF0-5C04-4E8D-B0F9-7BE0065667B9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C8A1-442B-40BC-BF92-D87B06872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25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3CF0-5C04-4E8D-B0F9-7BE0065667B9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C8A1-442B-40BC-BF92-D87B06872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0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3CF0-5C04-4E8D-B0F9-7BE0065667B9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C8A1-442B-40BC-BF92-D87B06872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951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3CF0-5C04-4E8D-B0F9-7BE0065667B9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C8A1-442B-40BC-BF92-D87B06872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333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03CF0-5C04-4E8D-B0F9-7BE0065667B9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C8A1-442B-40BC-BF92-D87B06872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93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321471"/>
              </p:ext>
            </p:extLst>
          </p:nvPr>
        </p:nvGraphicFramePr>
        <p:xfrm>
          <a:off x="66673" y="41076"/>
          <a:ext cx="8360632" cy="67417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89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9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89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89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89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50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28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289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54431">
                <a:tc>
                  <a:txBody>
                    <a:bodyPr/>
                    <a:lstStyle/>
                    <a:p>
                      <a:pPr algn="ctr"/>
                      <a:r>
                        <a:rPr lang="en-US" sz="1100" b="1" i="1" dirty="0" smtClean="0">
                          <a:solidFill>
                            <a:srgbClr val="002060"/>
                          </a:solidFill>
                        </a:rPr>
                        <a:t>Revision Plan (blank)</a:t>
                      </a:r>
                      <a:endParaRPr lang="en-US" sz="1100" b="1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effectLst/>
                        </a:rPr>
                        <a:t>Monday</a:t>
                      </a:r>
                      <a:endParaRPr lang="en-US" sz="1200" b="1" dirty="0">
                        <a:effectLst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effectLst/>
                        </a:rPr>
                        <a:t>Tuesday</a:t>
                      </a:r>
                      <a:endParaRPr lang="en-US" sz="1200" b="1" dirty="0">
                        <a:effectLst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effectLst/>
                        </a:rPr>
                        <a:t>Wednesday</a:t>
                      </a:r>
                      <a:endParaRPr lang="en-US" sz="1200" b="1" dirty="0">
                        <a:effectLst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effectLst/>
                        </a:rPr>
                        <a:t>Thursday</a:t>
                      </a:r>
                      <a:endParaRPr lang="en-US" sz="1200" b="1" dirty="0">
                        <a:effectLst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effectLst/>
                        </a:rPr>
                        <a:t>Friday</a:t>
                      </a:r>
                      <a:endParaRPr lang="en-US" sz="1200" b="1" dirty="0">
                        <a:effectLst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effectLst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effectLst/>
                        </a:rPr>
                        <a:t>Saturday</a:t>
                      </a:r>
                      <a:endParaRPr lang="en-US" sz="1200" b="1" dirty="0">
                        <a:effectLst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effectLst/>
                        </a:rPr>
                        <a:t>Sunday</a:t>
                      </a:r>
                      <a:endParaRPr lang="en-US" sz="1200" b="1" dirty="0">
                        <a:effectLst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588"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588"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588"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8588"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8588"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8588"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8588"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8588"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98588"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524874" y="41077"/>
            <a:ext cx="128587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Revision Plan</a:t>
            </a:r>
          </a:p>
          <a:p>
            <a:pPr algn="ctr"/>
            <a:r>
              <a:rPr lang="en-US" sz="1400" dirty="0" smtClean="0"/>
              <a:t>Tips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8524874" y="666750"/>
            <a:ext cx="1285875" cy="54784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Prioritize your tasks: </a:t>
            </a:r>
            <a:r>
              <a:rPr lang="en-US" sz="1000" dirty="0"/>
              <a:t>W</a:t>
            </a:r>
            <a:r>
              <a:rPr lang="en-US" sz="1000" dirty="0" smtClean="0"/>
              <a:t>hat’s most important? What needs completing first?</a:t>
            </a:r>
          </a:p>
          <a:p>
            <a:endParaRPr lang="en-US" sz="1000" dirty="0"/>
          </a:p>
          <a:p>
            <a:r>
              <a:rPr lang="en-US" sz="1000" b="1" dirty="0" smtClean="0"/>
              <a:t>Plan some breaks and </a:t>
            </a:r>
            <a:r>
              <a:rPr lang="en-US" sz="1000" b="1" dirty="0"/>
              <a:t>b</a:t>
            </a:r>
            <a:r>
              <a:rPr lang="en-US" sz="1000" b="1" dirty="0" smtClean="0"/>
              <a:t>e realistic:</a:t>
            </a:r>
          </a:p>
          <a:p>
            <a:r>
              <a:rPr lang="en-US" sz="1000" dirty="0" smtClean="0"/>
              <a:t>Don’t work for more than 1 hour straight and</a:t>
            </a:r>
            <a:r>
              <a:rPr lang="en-US" sz="1000" dirty="0"/>
              <a:t> </a:t>
            </a:r>
            <a:r>
              <a:rPr lang="en-US" sz="1000" dirty="0" smtClean="0"/>
              <a:t>plan 5-10 min breaks.</a:t>
            </a:r>
          </a:p>
          <a:p>
            <a:endParaRPr lang="en-US" sz="1000" b="1" dirty="0" smtClean="0"/>
          </a:p>
          <a:p>
            <a:r>
              <a:rPr lang="en-US" sz="1000" b="1" dirty="0" smtClean="0"/>
              <a:t>Show someone your revision plan: </a:t>
            </a:r>
            <a:r>
              <a:rPr lang="en-US" sz="1000" dirty="0"/>
              <a:t>S</a:t>
            </a:r>
            <a:r>
              <a:rPr lang="en-US" sz="1000" dirty="0" smtClean="0"/>
              <a:t>tudies show you’re more likely to stick to it if you do!</a:t>
            </a:r>
          </a:p>
          <a:p>
            <a:endParaRPr lang="en-US" sz="1000" dirty="0"/>
          </a:p>
          <a:p>
            <a:r>
              <a:rPr lang="en-US" sz="1000" b="1" dirty="0" smtClean="0"/>
              <a:t>Plan and note how you will revise:</a:t>
            </a:r>
          </a:p>
          <a:p>
            <a:pPr marL="171450" indent="-171450">
              <a:buFontTx/>
              <a:buChar char="-"/>
            </a:pPr>
            <a:r>
              <a:rPr lang="en-US" sz="1000" dirty="0" smtClean="0"/>
              <a:t>Flash cards</a:t>
            </a:r>
          </a:p>
          <a:p>
            <a:pPr marL="171450" indent="-171450">
              <a:buFontTx/>
              <a:buChar char="-"/>
            </a:pPr>
            <a:r>
              <a:rPr lang="en-US" sz="1000" dirty="0" smtClean="0"/>
              <a:t>Online quiz</a:t>
            </a:r>
          </a:p>
          <a:p>
            <a:pPr marL="171450" indent="-171450">
              <a:buFontTx/>
              <a:buChar char="-"/>
            </a:pPr>
            <a:r>
              <a:rPr lang="en-US" sz="1000" dirty="0" smtClean="0"/>
              <a:t>With a friend </a:t>
            </a:r>
          </a:p>
          <a:p>
            <a:pPr marL="171450" indent="-171450">
              <a:buFontTx/>
              <a:buChar char="-"/>
            </a:pPr>
            <a:r>
              <a:rPr lang="en-US" sz="1000" dirty="0" smtClean="0"/>
              <a:t>Recreate notes into a spider diagram</a:t>
            </a:r>
          </a:p>
          <a:p>
            <a:pPr marL="171450" indent="-171450">
              <a:buFontTx/>
              <a:buChar char="-"/>
            </a:pPr>
            <a:r>
              <a:rPr lang="en-US" sz="1000" dirty="0" smtClean="0"/>
              <a:t>Try teaching it at home</a:t>
            </a:r>
          </a:p>
          <a:p>
            <a:pPr marL="171450" indent="-171450">
              <a:buFontTx/>
              <a:buChar char="-"/>
            </a:pPr>
            <a:r>
              <a:rPr lang="en-US" sz="1000" dirty="0" smtClean="0"/>
              <a:t>Diagrams </a:t>
            </a:r>
          </a:p>
          <a:p>
            <a:pPr marL="171450" indent="-171450">
              <a:buFontTx/>
              <a:buChar char="-"/>
            </a:pPr>
            <a:r>
              <a:rPr lang="en-US" sz="1000" dirty="0" smtClean="0"/>
              <a:t>Categorize</a:t>
            </a:r>
          </a:p>
          <a:p>
            <a:pPr marL="171450" indent="-171450">
              <a:buFontTx/>
              <a:buChar char="-"/>
            </a:pPr>
            <a:r>
              <a:rPr lang="en-US" sz="1000" dirty="0" smtClean="0"/>
              <a:t>Write a synopsis </a:t>
            </a:r>
          </a:p>
          <a:p>
            <a:pPr marL="171450" indent="-171450">
              <a:buFontTx/>
              <a:buChar char="-"/>
            </a:pPr>
            <a:r>
              <a:rPr lang="en-US" sz="1000" dirty="0" smtClean="0"/>
              <a:t>Create questions you may be asked</a:t>
            </a:r>
          </a:p>
          <a:p>
            <a:pPr marL="171450" indent="-171450">
              <a:buFontTx/>
              <a:buChar char="-"/>
            </a:pPr>
            <a:r>
              <a:rPr lang="en-US" sz="1000" dirty="0" smtClean="0"/>
              <a:t>Past papers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24874" y="6248400"/>
            <a:ext cx="1285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Remember: it’s worth it!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70263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113</Words>
  <Application>Microsoft Office PowerPoint</Application>
  <PresentationFormat>A4 Paper (210x297 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Pringle</dc:creator>
  <cp:lastModifiedBy>Shanahan M</cp:lastModifiedBy>
  <cp:revision>5</cp:revision>
  <dcterms:created xsi:type="dcterms:W3CDTF">2018-03-15T18:00:15Z</dcterms:created>
  <dcterms:modified xsi:type="dcterms:W3CDTF">2019-03-25T15:58:21Z</dcterms:modified>
</cp:coreProperties>
</file>