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7" r:id="rId3"/>
    <p:sldId id="296" r:id="rId4"/>
    <p:sldId id="307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97" r:id="rId16"/>
    <p:sldId id="300" r:id="rId17"/>
    <p:sldId id="301" r:id="rId18"/>
    <p:sldId id="302" r:id="rId19"/>
    <p:sldId id="299" r:id="rId20"/>
    <p:sldId id="298" r:id="rId21"/>
    <p:sldId id="303" r:id="rId22"/>
    <p:sldId id="304" r:id="rId23"/>
    <p:sldId id="306" r:id="rId24"/>
    <p:sldId id="319" r:id="rId25"/>
    <p:sldId id="320" r:id="rId26"/>
    <p:sldId id="305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84"/>
    <a:srgbClr val="65B5FF"/>
    <a:srgbClr val="E3948A"/>
    <a:srgbClr val="E1DB45"/>
    <a:srgbClr val="E1D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 S" userId="S::s.holt@hhhs.net::9aed15a8-d68e-4a94-a6df-4f3593d749e6" providerId="AD" clId="Web-{3C43A984-BF97-4A53-AC59-3439ED7E4793}"/>
    <pc:docChg chg="modSld">
      <pc:chgData name="Holt S" userId="S::s.holt@hhhs.net::9aed15a8-d68e-4a94-a6df-4f3593d749e6" providerId="AD" clId="Web-{3C43A984-BF97-4A53-AC59-3439ED7E4793}" dt="2018-10-16T16:19:22.635" v="24" actId="20577"/>
      <pc:docMkLst>
        <pc:docMk/>
      </pc:docMkLst>
      <pc:sldChg chg="addSp modSp">
        <pc:chgData name="Holt S" userId="S::s.holt@hhhs.net::9aed15a8-d68e-4a94-a6df-4f3593d749e6" providerId="AD" clId="Web-{3C43A984-BF97-4A53-AC59-3439ED7E4793}" dt="2018-10-16T16:19:22.635" v="23" actId="20577"/>
        <pc:sldMkLst>
          <pc:docMk/>
          <pc:sldMk cId="971972624" sldId="302"/>
        </pc:sldMkLst>
        <pc:spChg chg="add mod">
          <ac:chgData name="Holt S" userId="S::s.holt@hhhs.net::9aed15a8-d68e-4a94-a6df-4f3593d749e6" providerId="AD" clId="Web-{3C43A984-BF97-4A53-AC59-3439ED7E4793}" dt="2018-10-16T16:19:22.635" v="23" actId="20577"/>
          <ac:spMkLst>
            <pc:docMk/>
            <pc:sldMk cId="971972624" sldId="302"/>
            <ac:spMk id="3" creationId="{BD2CB538-32AD-4F44-A591-CB332EBED8B8}"/>
          </ac:spMkLst>
        </pc:spChg>
      </pc:sldChg>
    </pc:docChg>
  </pc:docChgLst>
  <pc:docChgLst>
    <pc:chgData name="Holt S" userId="S::s.holt@hhhs.net::9aed15a8-d68e-4a94-a6df-4f3593d749e6" providerId="AD" clId="Web-{B0EAF3E9-621A-4F6F-95F2-D1E1590BC49E}"/>
    <pc:docChg chg="delSld modSld">
      <pc:chgData name="Holt S" userId="S::s.holt@hhhs.net::9aed15a8-d68e-4a94-a6df-4f3593d749e6" providerId="AD" clId="Web-{B0EAF3E9-621A-4F6F-95F2-D1E1590BC49E}" dt="2018-10-30T15:22:27.490" v="14" actId="20577"/>
      <pc:docMkLst>
        <pc:docMk/>
      </pc:docMkLst>
      <pc:sldChg chg="modSp">
        <pc:chgData name="Holt S" userId="S::s.holt@hhhs.net::9aed15a8-d68e-4a94-a6df-4f3593d749e6" providerId="AD" clId="Web-{B0EAF3E9-621A-4F6F-95F2-D1E1590BC49E}" dt="2018-10-30T15:22:27.490" v="13" actId="20577"/>
        <pc:sldMkLst>
          <pc:docMk/>
          <pc:sldMk cId="1368157087" sldId="299"/>
        </pc:sldMkLst>
        <pc:spChg chg="mod">
          <ac:chgData name="Holt S" userId="S::s.holt@hhhs.net::9aed15a8-d68e-4a94-a6df-4f3593d749e6" providerId="AD" clId="Web-{B0EAF3E9-621A-4F6F-95F2-D1E1590BC49E}" dt="2018-10-30T15:22:27.490" v="13" actId="20577"/>
          <ac:spMkLst>
            <pc:docMk/>
            <pc:sldMk cId="1368157087" sldId="299"/>
            <ac:spMk id="2" creationId="{00000000-0000-0000-0000-000000000000}"/>
          </ac:spMkLst>
        </pc:spChg>
      </pc:sldChg>
      <pc:sldChg chg="addSp delSp modSp">
        <pc:chgData name="Holt S" userId="S::s.holt@hhhs.net::9aed15a8-d68e-4a94-a6df-4f3593d749e6" providerId="AD" clId="Web-{B0EAF3E9-621A-4F6F-95F2-D1E1590BC49E}" dt="2018-10-30T15:20:41.632" v="8"/>
        <pc:sldMkLst>
          <pc:docMk/>
          <pc:sldMk cId="868932669" sldId="301"/>
        </pc:sldMkLst>
        <pc:spChg chg="add del mod">
          <ac:chgData name="Holt S" userId="S::s.holt@hhhs.net::9aed15a8-d68e-4a94-a6df-4f3593d749e6" providerId="AD" clId="Web-{B0EAF3E9-621A-4F6F-95F2-D1E1590BC49E}" dt="2018-10-30T15:20:27.976" v="6"/>
          <ac:spMkLst>
            <pc:docMk/>
            <pc:sldMk cId="868932669" sldId="301"/>
            <ac:spMk id="4" creationId="{2175C581-4437-4A28-9658-2A2B6984D118}"/>
          </ac:spMkLst>
        </pc:spChg>
        <pc:spChg chg="add del">
          <ac:chgData name="Holt S" userId="S::s.holt@hhhs.net::9aed15a8-d68e-4a94-a6df-4f3593d749e6" providerId="AD" clId="Web-{B0EAF3E9-621A-4F6F-95F2-D1E1590BC49E}" dt="2018-10-30T15:20:41.632" v="8"/>
          <ac:spMkLst>
            <pc:docMk/>
            <pc:sldMk cId="868932669" sldId="301"/>
            <ac:spMk id="5" creationId="{652FF83D-2B3C-4A72-B0DA-60DFEEF075BD}"/>
          </ac:spMkLst>
        </pc:spChg>
      </pc:sldChg>
      <pc:sldChg chg="del">
        <pc:chgData name="Holt S" userId="S::s.holt@hhhs.net::9aed15a8-d68e-4a94-a6df-4f3593d749e6" providerId="AD" clId="Web-{B0EAF3E9-621A-4F6F-95F2-D1E1590BC49E}" dt="2018-10-30T15:14:18.590" v="0"/>
        <pc:sldMkLst>
          <pc:docMk/>
          <pc:sldMk cId="3834911807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61FE-D1D0-47B9-A0E4-6D79118EED82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FA464-AD55-407A-9BB8-89A60809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2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99E48-8ED0-854C-91CF-91D49ED7F97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A60B-B30C-6948-838C-A9C0B32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6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0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9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6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70B-5BB3-444B-A42B-B5103BBF7B2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8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1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8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1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2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8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93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0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11014" y="110516"/>
            <a:ext cx="0" cy="5821361"/>
          </a:xfrm>
          <a:prstGeom prst="line">
            <a:avLst/>
          </a:prstGeom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11014" y="156858"/>
            <a:ext cx="8737602" cy="0"/>
          </a:xfrm>
          <a:prstGeom prst="line">
            <a:avLst/>
          </a:prstGeom>
          <a:ln w="88900"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0">
                  <a:srgbClr val="E1DB45"/>
                </a:gs>
                <a:gs pos="38000">
                  <a:srgbClr val="E1DB45"/>
                </a:gs>
                <a:gs pos="62000">
                  <a:srgbClr val="FFC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3" idx="0"/>
          </p:cNvCxnSpPr>
          <p:nvPr userDrawn="1"/>
        </p:nvCxnSpPr>
        <p:spPr>
          <a:xfrm>
            <a:off x="8948616" y="110515"/>
            <a:ext cx="0" cy="6461674"/>
          </a:xfrm>
          <a:prstGeom prst="line">
            <a:avLst/>
          </a:prstGeom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4000">
                  <a:srgbClr val="E3948A"/>
                </a:gs>
                <a:gs pos="57000">
                  <a:srgbClr val="E37884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21136" y="66858"/>
            <a:ext cx="180000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850558" y="76628"/>
            <a:ext cx="18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3868615" y="6661640"/>
            <a:ext cx="5080001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25000">
                  <a:schemeClr val="tx2"/>
                </a:gs>
                <a:gs pos="62000">
                  <a:srgbClr val="FFC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8858616" y="6572189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8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3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9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B8A3D-AAF3-2D47-A48E-74E93D71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DE2B-C7F1-A44D-A07A-44674132D592}" type="datetimeFigureOut">
              <a:rPr lang="en-US" smtClean="0"/>
              <a:t>11/6/2018</a:t>
            </a:fld>
            <a:endParaRPr lang="en-US"/>
          </a:p>
        </p:txBody>
      </p:sp>
      <p:pic>
        <p:nvPicPr>
          <p:cNvPr id="7" name="Picture 6" descr="TRLT LOGO CMYK H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10493" r="6131" b="11954"/>
          <a:stretch/>
        </p:blipFill>
        <p:spPr>
          <a:xfrm>
            <a:off x="1" y="4848945"/>
            <a:ext cx="3799562" cy="20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C4674E-D036-4C58-AEEC-5FE7C0C0B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3C243B9-6422-4C9A-A20B-AC928BCE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6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ippocrates%20&amp;%20Galen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85800" y="684082"/>
            <a:ext cx="7772400" cy="43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Y11 Parents Information Evening:</a:t>
            </a:r>
          </a:p>
          <a:p>
            <a:r>
              <a:rPr lang="en-US" sz="3200"/>
              <a:t>Using Technology to Support Your Child’s Progress</a:t>
            </a:r>
          </a:p>
          <a:p>
            <a:endParaRPr lang="en-US"/>
          </a:p>
          <a:p>
            <a:fld id="{C66484D9-56B2-4C53-BC15-5B153CD9EA0D}" type="datetime3">
              <a:rPr lang="en-US"/>
              <a:t>6 November 2018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7855023" y="5786454"/>
            <a:ext cx="931790" cy="8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4" y="1045029"/>
            <a:ext cx="8558535" cy="38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648" t="22917" r="25117" b="9792"/>
          <a:stretch/>
        </p:blipFill>
        <p:spPr>
          <a:xfrm>
            <a:off x="120461" y="1024804"/>
            <a:ext cx="7401908" cy="4651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461" y="1504084"/>
            <a:ext cx="1983698" cy="2776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460" y="1855099"/>
            <a:ext cx="6963542" cy="22519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461" y="4192240"/>
            <a:ext cx="3326723" cy="7953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61" y="5057775"/>
            <a:ext cx="2178529" cy="6184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487255"/>
            <a:ext cx="894970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97" t="19583" r="40469" b="14583"/>
          <a:stretch/>
        </p:blipFill>
        <p:spPr>
          <a:xfrm>
            <a:off x="117873" y="999051"/>
            <a:ext cx="5936456" cy="48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Communication: </a:t>
            </a:r>
            <a:r>
              <a:rPr lang="en-GB" sz="2200" b="1" err="1"/>
              <a:t>ParentMail</a:t>
            </a:r>
            <a:r>
              <a:rPr lang="en-GB" sz="2200" b="1"/>
              <a:t> – www.parentmail.co.uk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This is our primary source of contact with parents.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All school letters will be sent via this platform.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We will use this to inform you of any additional intervention/revision sessions and whether or not your child has attended.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You will receive regular emails and text messages about forthcoming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Get the app for Android or iOS: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92" y="2872741"/>
            <a:ext cx="4431663" cy="33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8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Communication: </a:t>
            </a:r>
            <a:r>
              <a:rPr lang="en-GB" sz="2200" b="1" err="1"/>
              <a:t>ParentMail</a:t>
            </a:r>
            <a:r>
              <a:rPr lang="en-GB" sz="2200" b="1"/>
              <a:t> – www.parentmail.co.uk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/>
          <a:stretch/>
        </p:blipFill>
        <p:spPr>
          <a:xfrm>
            <a:off x="493333" y="1007809"/>
            <a:ext cx="2680524" cy="534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/>
          <a:stretch/>
        </p:blipFill>
        <p:spPr>
          <a:xfrm>
            <a:off x="5443902" y="1074656"/>
            <a:ext cx="2740142" cy="54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5" y="96303"/>
            <a:ext cx="8656228" cy="638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Communication: </a:t>
            </a:r>
            <a:r>
              <a:rPr lang="en-GB" sz="2200" b="1" err="1"/>
              <a:t>ParentMail</a:t>
            </a:r>
            <a:r>
              <a:rPr lang="en-GB" sz="2200" b="1"/>
              <a:t> – www.parentmail.co.uk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/>
          <a:stretch/>
        </p:blipFill>
        <p:spPr>
          <a:xfrm>
            <a:off x="493333" y="884815"/>
            <a:ext cx="2816041" cy="558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CB538-32AD-4F44-A591-CB332EBED8B8}"/>
              </a:ext>
            </a:extLst>
          </p:cNvPr>
          <p:cNvSpPr txBox="1"/>
          <p:nvPr/>
        </p:nvSpPr>
        <p:spPr>
          <a:xfrm>
            <a:off x="4149306" y="1309777"/>
            <a:ext cx="399403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Forgotten passwords can be reset on the </a:t>
            </a:r>
            <a:r>
              <a:rPr lang="en-US" err="1">
                <a:cs typeface="Calibri"/>
              </a:rPr>
              <a:t>ParentMail</a:t>
            </a:r>
            <a:r>
              <a:rPr lang="en-US">
                <a:cs typeface="Calibri"/>
              </a:rPr>
              <a:t>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200" b="1" dirty="0"/>
              <a:t>Progress and Revision: GCSE Pod – www.gcsepod.com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This is an excellent revision resource.</a:t>
            </a:r>
            <a:endParaRPr lang="en-GB" sz="2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Usage data shows that students who regularly access this resource achieve one quarter of a grade better across 8 subjects than student who do not regularly access this.</a:t>
            </a:r>
            <a:endParaRPr lang="en-GB" sz="2200" dirty="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8" y="2336865"/>
            <a:ext cx="7167985" cy="43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5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Revision: GCSE Pod – www.gcsepod.com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GCSE Pod is linked to our exam boards and only shows content relevant to that exam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It is made up of short video podcasts that cover the content for each of the GCSEs we teach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1" y="2515373"/>
            <a:ext cx="7503884" cy="16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6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3" y="474389"/>
            <a:ext cx="87221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Progress and Homework: Show My Homework – www.showmyhomework.co.uk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This is the platform we use to set all homework across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All students and parents should have an account so they are aware of what homework has been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In Y11 students should always have homework regardless of what is set – this should be revision.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You can set up notifications so you never miss a homework that has been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You can check whether or not your child has completed their homework.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Get the app for Android or iOS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7855023" y="5786454"/>
            <a:ext cx="931790" cy="888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06" y="3867833"/>
            <a:ext cx="3711388" cy="27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Revision: GCSE Pod – www.gcsepod.com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Each area is then further broken down into the topics: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9613"/>
          <a:stretch/>
        </p:blipFill>
        <p:spPr>
          <a:xfrm>
            <a:off x="493333" y="1389970"/>
            <a:ext cx="4914900" cy="891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83" y="2268914"/>
            <a:ext cx="49720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/>
              <a:t>Progress and Revision: GCSE Pod – www.gcsepod.com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Podcasts can then be downloaded over home Wi-Fi to be used when offline or listened to </a:t>
            </a:r>
            <a:r>
              <a:rPr lang="en-GB" sz="2200">
                <a:hlinkClick r:id="rId2" action="ppaction://hlinkfile"/>
              </a:rPr>
              <a:t>online</a:t>
            </a:r>
            <a:r>
              <a:rPr lang="en-GB" sz="220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93" y="1995487"/>
            <a:ext cx="49244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Progress and Revision: Other web-based videos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6" y="712861"/>
            <a:ext cx="7657154" cy="433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42" y="5166360"/>
            <a:ext cx="831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Key points:</a:t>
            </a:r>
          </a:p>
          <a:p>
            <a:r>
              <a:rPr lang="en-GB" dirty="0"/>
              <a:t>170k subscribers – he must be doing something right!</a:t>
            </a:r>
          </a:p>
          <a:p>
            <a:r>
              <a:rPr lang="en-GB" dirty="0"/>
              <a:t>These videos are written specifically for AQA and there is a video for every single topic.</a:t>
            </a:r>
          </a:p>
          <a:p>
            <a:r>
              <a:rPr lang="en-GB" dirty="0"/>
              <a:t>He gets right to the point – zero waffle! </a:t>
            </a:r>
          </a:p>
        </p:txBody>
      </p:sp>
    </p:spTree>
    <p:extLst>
      <p:ext uri="{BB962C8B-B14F-4D97-AF65-F5344CB8AC3E}">
        <p14:creationId xmlns:p14="http://schemas.microsoft.com/office/powerpoint/2010/main" val="72949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"/>
            <a:ext cx="6516595" cy="3114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1153" y="621792"/>
            <a:ext cx="2020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Videos are organised into playlists so they are really easy to find.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12" y="3776472"/>
            <a:ext cx="5157216" cy="2370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737" y="4111752"/>
            <a:ext cx="202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feedback he gets from students is phenomenal</a:t>
            </a:r>
          </a:p>
        </p:txBody>
      </p:sp>
    </p:spTree>
    <p:extLst>
      <p:ext uri="{BB962C8B-B14F-4D97-AF65-F5344CB8AC3E}">
        <p14:creationId xmlns:p14="http://schemas.microsoft.com/office/powerpoint/2010/main" val="215984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Progress and Revision: Other web-based videos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1151615"/>
            <a:ext cx="6236642" cy="4556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7154" y="1651270"/>
            <a:ext cx="203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unbelievable resource for maths!</a:t>
            </a:r>
          </a:p>
        </p:txBody>
      </p:sp>
    </p:spTree>
    <p:extLst>
      <p:ext uri="{BB962C8B-B14F-4D97-AF65-F5344CB8AC3E}">
        <p14:creationId xmlns:p14="http://schemas.microsoft.com/office/powerpoint/2010/main" val="396312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3142510" y="3428206"/>
            <a:ext cx="65722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142852"/>
            <a:ext cx="885831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80149" y="2964653"/>
            <a:ext cx="564280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844" y="6715148"/>
            <a:ext cx="7712179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432" y="213207"/>
            <a:ext cx="8507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Progress and Revision: GCSE Pod – www.gcsepod.com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word of warning!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Just listening to the podcasts does not constitute good revision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Revision should always be active, so while listening to a podcast students should be: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Making a </a:t>
            </a:r>
            <a:r>
              <a:rPr lang="en-GB" sz="2200" dirty="0" err="1"/>
              <a:t>mindmap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Taking bullet pointed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Creating flash cards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224" t="-4823" r="-2498" b="4823"/>
          <a:stretch/>
        </p:blipFill>
        <p:spPr>
          <a:xfrm>
            <a:off x="8513064" y="6229744"/>
            <a:ext cx="605086" cy="57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0" y="3586590"/>
            <a:ext cx="4089048" cy="2894495"/>
          </a:xfrm>
          <a:prstGeom prst="rect">
            <a:avLst/>
          </a:prstGeom>
        </p:spPr>
      </p:pic>
      <p:pic>
        <p:nvPicPr>
          <p:cNvPr id="1030" name="Picture 6" descr="Image result for renaissance medicine flash car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29250" r="2071" b="6480"/>
          <a:stretch/>
        </p:blipFill>
        <p:spPr bwMode="auto">
          <a:xfrm>
            <a:off x="4585657" y="2038033"/>
            <a:ext cx="4071362" cy="20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5106" y="4164801"/>
            <a:ext cx="44560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Once they have done this, students should be testing their knowledge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Telling you about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Asking a friend to test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Trying to recreate the </a:t>
            </a:r>
            <a:r>
              <a:rPr lang="en-GB" sz="2200" dirty="0" err="1"/>
              <a:t>mindmap</a:t>
            </a:r>
            <a:r>
              <a:rPr lang="en-GB" sz="2200" dirty="0"/>
              <a:t>/notes/flash card from memory</a:t>
            </a:r>
          </a:p>
        </p:txBody>
      </p:sp>
    </p:spTree>
    <p:extLst>
      <p:ext uri="{BB962C8B-B14F-4D97-AF65-F5344CB8AC3E}">
        <p14:creationId xmlns:p14="http://schemas.microsoft.com/office/powerpoint/2010/main" val="247828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8" y="871538"/>
            <a:ext cx="6979444" cy="5114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2204" y="5127326"/>
            <a:ext cx="3144328" cy="4722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79" y="973707"/>
            <a:ext cx="330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400" b="1" dirty="0">
                <a:solidFill>
                  <a:srgbClr val="00B050"/>
                </a:solidFill>
              </a:rPr>
              <a:t>First time logging on…….</a:t>
            </a:r>
          </a:p>
        </p:txBody>
      </p:sp>
    </p:spTree>
    <p:extLst>
      <p:ext uri="{BB962C8B-B14F-4D97-AF65-F5344CB8AC3E}">
        <p14:creationId xmlns:p14="http://schemas.microsoft.com/office/powerpoint/2010/main" val="1951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" y="1217325"/>
            <a:ext cx="2154772" cy="35131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59570" y="1217325"/>
            <a:ext cx="3735929" cy="2397228"/>
            <a:chOff x="3012759" y="480100"/>
            <a:chExt cx="4981239" cy="3196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7231" y="480100"/>
              <a:ext cx="3916767" cy="319630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012759" y="2527540"/>
              <a:ext cx="1064472" cy="41406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9550" y="1217325"/>
            <a:ext cx="2969957" cy="4162323"/>
            <a:chOff x="7812732" y="480100"/>
            <a:chExt cx="3959943" cy="55497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5938" y="480100"/>
              <a:ext cx="3076737" cy="554976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7812732" y="2527540"/>
              <a:ext cx="1064472" cy="41406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GB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1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453725"/>
            <a:ext cx="894970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487255"/>
            <a:ext cx="894970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44" y="1467547"/>
            <a:ext cx="8747395" cy="37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689449"/>
            <a:ext cx="8948581" cy="49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0" y="1071154"/>
            <a:ext cx="8199204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507</Words>
  <Application>Microsoft Office PowerPoint</Application>
  <PresentationFormat>On-screen Show (4:3)</PresentationFormat>
  <Paragraphs>66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Hawkley Hall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Royston Halford</dc:creator>
  <cp:lastModifiedBy>Holt S</cp:lastModifiedBy>
  <cp:revision>6</cp:revision>
  <cp:lastPrinted>2018-10-30T15:32:11Z</cp:lastPrinted>
  <dcterms:created xsi:type="dcterms:W3CDTF">2015-09-16T16:36:51Z</dcterms:created>
  <dcterms:modified xsi:type="dcterms:W3CDTF">2018-11-06T19:30:06Z</dcterms:modified>
</cp:coreProperties>
</file>