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14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02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76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1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6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1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2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5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9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6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1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15F8C-0C7F-4845-8296-46E09472A2C8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30CB8-628B-4662-B179-DD37D03E8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64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b="1" dirty="0" smtClean="0"/>
              <a:t>Combined Science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36712"/>
            <a:ext cx="10515600" cy="4351338"/>
          </a:xfrm>
        </p:spPr>
        <p:txBody>
          <a:bodyPr/>
          <a:lstStyle/>
          <a:p>
            <a:r>
              <a:rPr lang="en-GB" dirty="0" smtClean="0"/>
              <a:t>Equivalent of two GCSEs</a:t>
            </a:r>
            <a:endParaRPr lang="en-GB" dirty="0"/>
          </a:p>
          <a:p>
            <a:r>
              <a:rPr lang="en-GB" dirty="0" smtClean="0"/>
              <a:t>Grades reported as 9-9, 9-8, 8-8, 8-7, 7-7, 7-6, 6-6, 6-5, 5-5…..</a:t>
            </a:r>
          </a:p>
          <a:p>
            <a:r>
              <a:rPr lang="en-GB" dirty="0" smtClean="0"/>
              <a:t>Six exams each worth 70 marks and lasting 1hr15mins</a:t>
            </a:r>
          </a:p>
          <a:p>
            <a:r>
              <a:rPr lang="en-GB" dirty="0" smtClean="0"/>
              <a:t>2 papers per science subject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81424"/>
            <a:ext cx="10836730" cy="249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210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219" y="200024"/>
            <a:ext cx="10515600" cy="101441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b="1" dirty="0" smtClean="0"/>
              <a:t>November mocks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749058"/>
              </p:ext>
            </p:extLst>
          </p:nvPr>
        </p:nvGraphicFramePr>
        <p:xfrm>
          <a:off x="1185862" y="3353485"/>
          <a:ext cx="9186864" cy="332411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62288">
                  <a:extLst>
                    <a:ext uri="{9D8B030D-6E8A-4147-A177-3AD203B41FA5}">
                      <a16:colId xmlns:a16="http://schemas.microsoft.com/office/drawing/2014/main" val="2470906326"/>
                    </a:ext>
                  </a:extLst>
                </a:gridCol>
                <a:gridCol w="3062288">
                  <a:extLst>
                    <a:ext uri="{9D8B030D-6E8A-4147-A177-3AD203B41FA5}">
                      <a16:colId xmlns:a16="http://schemas.microsoft.com/office/drawing/2014/main" val="1589166101"/>
                    </a:ext>
                  </a:extLst>
                </a:gridCol>
                <a:gridCol w="3062288">
                  <a:extLst>
                    <a:ext uri="{9D8B030D-6E8A-4147-A177-3AD203B41FA5}">
                      <a16:colId xmlns:a16="http://schemas.microsoft.com/office/drawing/2014/main" val="593185702"/>
                    </a:ext>
                  </a:extLst>
                </a:gridCol>
              </a:tblGrid>
              <a:tr h="2636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Biology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Chemistry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Physics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537210"/>
                  </a:ext>
                </a:extLst>
              </a:tr>
              <a:tr h="29979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>
                          <a:effectLst/>
                        </a:rPr>
                        <a:t>Cell Biology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>
                          <a:effectLst/>
                        </a:rPr>
                        <a:t>Organisation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>
                          <a:effectLst/>
                        </a:rPr>
                        <a:t>Infection and Response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>
                          <a:effectLst/>
                        </a:rPr>
                        <a:t>Bioenergetics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Atomic structure and the periodic table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Bonding, structure and properties of matter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Quantitative Chemistry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Chemical Changes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Energy changes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Energy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Electricity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Particle model of matter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2000" dirty="0">
                          <a:effectLst/>
                        </a:rPr>
                        <a:t>Atomic structure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713178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09806" y="1012259"/>
            <a:ext cx="1081056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 commencing 19</a:t>
            </a:r>
            <a:r>
              <a:rPr kumimoji="0" lang="en-GB" alt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November 2018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will sit 3 mock examinations, one exam per science subject.  Each exam will last for 1hr 15minutes and will be paper 1 from each subject.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906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571983"/>
              </p:ext>
            </p:extLst>
          </p:nvPr>
        </p:nvGraphicFramePr>
        <p:xfrm>
          <a:off x="1700213" y="365125"/>
          <a:ext cx="8458201" cy="5626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3584">
                  <a:extLst>
                    <a:ext uri="{9D8B030D-6E8A-4147-A177-3AD203B41FA5}">
                      <a16:colId xmlns:a16="http://schemas.microsoft.com/office/drawing/2014/main" val="3205354545"/>
                    </a:ext>
                  </a:extLst>
                </a:gridCol>
                <a:gridCol w="1994678">
                  <a:extLst>
                    <a:ext uri="{9D8B030D-6E8A-4147-A177-3AD203B41FA5}">
                      <a16:colId xmlns:a16="http://schemas.microsoft.com/office/drawing/2014/main" val="4105243909"/>
                    </a:ext>
                  </a:extLst>
                </a:gridCol>
                <a:gridCol w="2718388">
                  <a:extLst>
                    <a:ext uri="{9D8B030D-6E8A-4147-A177-3AD203B41FA5}">
                      <a16:colId xmlns:a16="http://schemas.microsoft.com/office/drawing/2014/main" val="2203516715"/>
                    </a:ext>
                  </a:extLst>
                </a:gridCol>
                <a:gridCol w="2301551">
                  <a:extLst>
                    <a:ext uri="{9D8B030D-6E8A-4147-A177-3AD203B41FA5}">
                      <a16:colId xmlns:a16="http://schemas.microsoft.com/office/drawing/2014/main" val="2029313789"/>
                    </a:ext>
                  </a:extLst>
                </a:gridCol>
              </a:tblGrid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Week beginning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Biology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Chemistry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Physics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1238263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15.10.18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Cell Biology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Atomic Structure and the periodic table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Energy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593688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22.10.18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Organisation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Bonding structure and properties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Electricity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481947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29.10.18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Infection and response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Quantitative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Particle model of matter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7180662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5.11.18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Bioenergetics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Chemical and energy changes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Atomic structure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4256067"/>
                  </a:ext>
                </a:extLst>
              </a:tr>
              <a:tr h="8905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12.11.18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All topics / weakest areas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All topics / weakest areas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All topics / weakest areas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3947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357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Image result for aqa revision gu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" y="1890712"/>
            <a:ext cx="2619545" cy="369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 txBox="1">
            <a:spLocks noGrp="1"/>
          </p:cNvSpPr>
          <p:nvPr>
            <p:ph idx="1"/>
          </p:nvPr>
        </p:nvSpPr>
        <p:spPr>
          <a:xfrm>
            <a:off x="709612" y="333375"/>
            <a:ext cx="10515600" cy="435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Complete revision guide and practice books £5.50 each</a:t>
            </a:r>
          </a:p>
          <a:p>
            <a:r>
              <a:rPr lang="en-GB" sz="3200" dirty="0" smtClean="0"/>
              <a:t>Student textbooks £10 each</a:t>
            </a:r>
          </a:p>
        </p:txBody>
      </p:sp>
      <p:pic>
        <p:nvPicPr>
          <p:cNvPr id="5126" name="Picture 6" descr="Image result for aqa biology combined student book cg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220" y="954087"/>
            <a:ext cx="2096336" cy="278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aqa chemistry combined student book cg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673" y="4024495"/>
            <a:ext cx="2055587" cy="272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Image result for aqa chemistry combined student book cg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2742" y="2787742"/>
            <a:ext cx="1962174" cy="259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Image result for aqa  combined question book cg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639" y="1890712"/>
            <a:ext cx="2584633" cy="3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72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078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b="1" dirty="0" smtClean="0"/>
              <a:t>Triple science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Chemistry grades carried forwards</a:t>
            </a:r>
          </a:p>
          <a:p>
            <a:r>
              <a:rPr lang="en-GB" dirty="0" smtClean="0"/>
              <a:t>Biology and Physics sat at the end of Y11</a:t>
            </a:r>
          </a:p>
          <a:p>
            <a:r>
              <a:rPr lang="en-GB" dirty="0" smtClean="0"/>
              <a:t>2 exams per subject, each worth 100 marks and lasting 1hr 45mins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81424"/>
            <a:ext cx="10836730" cy="249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319713" cy="1325563"/>
          </a:xfrm>
          <a:solidFill>
            <a:srgbClr val="FFFF00"/>
          </a:solidFill>
        </p:spPr>
        <p:txBody>
          <a:bodyPr/>
          <a:lstStyle/>
          <a:p>
            <a:r>
              <a:rPr lang="en-GB" b="1" dirty="0" smtClean="0"/>
              <a:t>November mocks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Week commencing 19</a:t>
            </a:r>
            <a:r>
              <a:rPr lang="en-GB" b="1" baseline="30000" dirty="0" smtClean="0"/>
              <a:t>th</a:t>
            </a:r>
            <a:r>
              <a:rPr lang="en-GB" b="1" dirty="0" smtClean="0"/>
              <a:t> November</a:t>
            </a:r>
          </a:p>
          <a:p>
            <a:r>
              <a:rPr lang="en-GB" b="1" dirty="0" smtClean="0"/>
              <a:t>Students will sit paper 1 physics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Paper 1 topics are:</a:t>
            </a:r>
          </a:p>
          <a:p>
            <a:r>
              <a:rPr lang="en-GB" dirty="0" smtClean="0"/>
              <a:t>Energy</a:t>
            </a:r>
          </a:p>
          <a:p>
            <a:r>
              <a:rPr lang="en-GB" dirty="0" smtClean="0"/>
              <a:t>Electricity</a:t>
            </a:r>
          </a:p>
          <a:p>
            <a:r>
              <a:rPr lang="en-GB" dirty="0" smtClean="0"/>
              <a:t>Particle model of matter</a:t>
            </a:r>
          </a:p>
          <a:p>
            <a:r>
              <a:rPr lang="en-GB" dirty="0" smtClean="0"/>
              <a:t>Atomic Structure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38" y="871650"/>
            <a:ext cx="4995862" cy="607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Image result for aqa physics student 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70" y="509589"/>
            <a:ext cx="2538727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Image result for aqa gcse biology student 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824" y="509589"/>
            <a:ext cx="25050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New A-Level Physics for 2018: AQA Year 1 &amp;amp; 2 Complete Revision ... 978178908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575" y="533401"/>
            <a:ext cx="2353627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New Grade 9-1 GCSE Biology AQA Complete Revision &amp; Practice with Online Edi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08" y="533401"/>
            <a:ext cx="2316718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7188" y="4343400"/>
            <a:ext cx="104794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Complete revision guide and practice books £5.50 each</a:t>
            </a:r>
          </a:p>
          <a:p>
            <a:r>
              <a:rPr lang="en-GB" sz="3200" dirty="0" smtClean="0"/>
              <a:t>Student textbooks £10 each</a:t>
            </a:r>
          </a:p>
        </p:txBody>
      </p:sp>
    </p:spTree>
    <p:extLst>
      <p:ext uri="{BB962C8B-B14F-4D97-AF65-F5344CB8AC3E}">
        <p14:creationId xmlns:p14="http://schemas.microsoft.com/office/powerpoint/2010/main" val="247273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Image result for calcula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6476">
            <a:off x="9444108" y="3785365"/>
            <a:ext cx="2654159" cy="265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gcse po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574" y="412341"/>
            <a:ext cx="2989263" cy="298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free science lessons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4155875"/>
            <a:ext cx="4305300" cy="242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l="10664" t="15625" r="12813" b="11251"/>
          <a:stretch/>
        </p:blipFill>
        <p:spPr>
          <a:xfrm>
            <a:off x="5570537" y="705359"/>
            <a:ext cx="5200650" cy="27954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28638" y="544338"/>
            <a:ext cx="452913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Wednesdays 3-4pm</a:t>
            </a:r>
            <a:endParaRPr lang="en-GB" sz="4000" b="1" dirty="0"/>
          </a:p>
        </p:txBody>
      </p:sp>
      <p:pic>
        <p:nvPicPr>
          <p:cNvPr id="2066" name="Picture 18" descr="New Grade 9-1 GCSE Combined Science: AQA 10-Minute Tests (with answers) - High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052" y="3646488"/>
            <a:ext cx="2303643" cy="29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New 9-1 GCSE Combined Science: Biology AQA Revision Question Card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2391" y="3826854"/>
            <a:ext cx="1937708" cy="275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Image result for quizle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2516075"/>
            <a:ext cx="3416300" cy="136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4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252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Combined Science</vt:lpstr>
      <vt:lpstr>November mocks</vt:lpstr>
      <vt:lpstr>PowerPoint Presentation</vt:lpstr>
      <vt:lpstr>PowerPoint Presentation</vt:lpstr>
      <vt:lpstr>Triple science</vt:lpstr>
      <vt:lpstr>November mocks</vt:lpstr>
      <vt:lpstr>PowerPoint Presentation</vt:lpstr>
      <vt:lpstr>PowerPoint Presentation</vt:lpstr>
    </vt:vector>
  </TitlesOfParts>
  <Company>The Rowan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Combined Science</dc:title>
  <dc:creator>Hewitt N</dc:creator>
  <cp:lastModifiedBy>Hewitt N</cp:lastModifiedBy>
  <cp:revision>5</cp:revision>
  <dcterms:created xsi:type="dcterms:W3CDTF">2018-10-30T14:03:00Z</dcterms:created>
  <dcterms:modified xsi:type="dcterms:W3CDTF">2018-10-30T14:44:30Z</dcterms:modified>
</cp:coreProperties>
</file>